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2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881F7-9CBF-EC27-E74B-DADED8C30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1E4C01-1E86-8E69-3B04-6BE0BE7E29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3BA37-EE7B-707C-E953-F6DC32586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BB1E5-5199-02FB-0145-5A9CC9782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BDAEA3-DDD7-D882-D909-64A5F2FC9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34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4E0ED-2FC8-53E1-274E-9A4CA5051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4D2E1-FFB0-6372-0232-867962B2E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3598C-F579-5DD0-CDE9-BD9BD76B1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EF57B-CF26-71D8-83F5-6B67B13FC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5F993-4F99-BCCC-EE9C-07422986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25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F636B33-8607-33A3-6674-6B9A469C5A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A2166F-708A-4C96-071B-38B930032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02038-636D-C878-B6C6-5CBA628E9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57D0C-121F-65D9-66EB-26E720E64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88CC1-D25F-7F57-EFD7-081BFF25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01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2D740-55F9-64F1-9728-71D6B89F0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D8251-B635-6821-4A84-48A11D8C5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9FA54-6DFE-D8C8-483D-09A6DA107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C010F-7BF1-01D3-1268-B1EF522DF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68616-DE7B-2B9C-E226-0E8CEDE9A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520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EF8FA-B182-710B-CAB7-7964899DC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CFB839-4520-2AF5-280F-BBC979A23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93A1B-C489-9E3E-2641-8015A2930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F489-2154-1FC9-54D6-A7F3C6F99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6772F-F141-4333-7FC0-649FA1983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765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24BD6-AD24-23B5-A16C-951871F94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C3F0F-B808-7CA9-101C-0F7E09576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BEAE8C-6E1E-C471-B19F-F1F4DB307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8604BE-ECD9-5707-6DF3-06D619596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3EA9FE-8289-46A8-B887-8576DF17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630C0-6D54-E3BE-E942-CCDAD42C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730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AF586-25DB-7271-E4F5-6B2750FF8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1C7AA-F68D-9D75-8317-039F4BCD3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5B9FBD-09A2-6322-CB00-604846D4C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B811C5-B386-7B1A-8B1F-3BF9C27626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14ABA-B75B-769A-3589-FDC7DC6A8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8A34BA-9A66-A38C-1533-D8D62C84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26E6F-4FD3-BC00-0FA4-3622430C0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5F7F9C-4E05-889E-1A2B-2146544B5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335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7AD9C-8C70-6A37-C203-0B7EC5BE3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57FAFB-7631-D3F6-2FDB-0335B83F2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D5FFD-C989-D50D-788D-704D1DF9E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F15480-1085-397E-25A8-18D1478CD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67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A429D-2A71-4BBA-420A-532483922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9512D1-C67B-0E0E-50EA-F53E8EC0A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35DBB2-E2C5-3BBF-2974-7D148305C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976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8EA87-138D-1203-A2EC-A02A74BCB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E8C5D-1C4E-DE14-6B27-EE35A4ECD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7FAA8D-AADD-C6A5-2ABA-47B353998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42210B-B01D-4E1D-9DB4-31D54FED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ECE6FE-DE7F-56CD-0F27-B142A2CD9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DE7C6-0E8E-44C5-557D-5ABCCC1B8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19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23C66-1B13-BBC0-7588-863CE7AD5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C3F3CD-5B20-3EB4-2250-853A230650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B02B8-31E4-F20A-CAF1-773298208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89801-43B0-DAD1-B58E-1003DD90E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C33C8A-9163-9D7B-A8B8-41D227C8D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AE09EC-4015-0264-CD57-475BBA6C1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29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036AAB-9136-37F9-9B28-EBFA228DE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9DE04-B68E-8B04-F3B1-DB0FBBF80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A9F92-AB13-6A4C-979D-08481B659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D393D3-D23D-4867-BF50-270023D33561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7BEA97-0ED9-B385-E8A0-E3F4F3D1B7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00AA7-CEC8-BC57-99A1-EAC2EBDE37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E1809B-A8B2-4E87-A784-4425E2D9A1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791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9879FAD-1407-83D5-A198-CFD4591359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2B266D-3625-4584-A5C3-7D3F672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5D2A5D1-BA0D-47D3-B051-DA7743C46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219825"/>
          </a:xfrm>
          <a:custGeom>
            <a:avLst/>
            <a:gdLst>
              <a:gd name="connsiteX0" fmla="*/ 6789701 w 12192000"/>
              <a:gd name="connsiteY0" fmla="*/ 6151588 h 6219825"/>
              <a:gd name="connsiteX1" fmla="*/ 6788702 w 12192000"/>
              <a:gd name="connsiteY1" fmla="*/ 6151666 h 6219825"/>
              <a:gd name="connsiteX2" fmla="*/ 6788476 w 12192000"/>
              <a:gd name="connsiteY2" fmla="*/ 6152200 h 6219825"/>
              <a:gd name="connsiteX3" fmla="*/ 9834 w 12192000"/>
              <a:gd name="connsiteY3" fmla="*/ 0 h 6219825"/>
              <a:gd name="connsiteX4" fmla="*/ 12357 w 12192000"/>
              <a:gd name="connsiteY4" fmla="*/ 1 h 6219825"/>
              <a:gd name="connsiteX5" fmla="*/ 12192000 w 12192000"/>
              <a:gd name="connsiteY5" fmla="*/ 1 h 6219825"/>
              <a:gd name="connsiteX6" fmla="*/ 12192000 w 12192000"/>
              <a:gd name="connsiteY6" fmla="*/ 5105401 h 6219825"/>
              <a:gd name="connsiteX7" fmla="*/ 12191716 w 12192000"/>
              <a:gd name="connsiteY7" fmla="*/ 5105401 h 6219825"/>
              <a:gd name="connsiteX8" fmla="*/ 12192000 w 12192000"/>
              <a:gd name="connsiteY8" fmla="*/ 5256977 h 6219825"/>
              <a:gd name="connsiteX9" fmla="*/ 12061096 w 12192000"/>
              <a:gd name="connsiteY9" fmla="*/ 5296034 h 6219825"/>
              <a:gd name="connsiteX10" fmla="*/ 11676800 w 12192000"/>
              <a:gd name="connsiteY10" fmla="*/ 5399652 h 6219825"/>
              <a:gd name="connsiteX11" fmla="*/ 10425355 w 12192000"/>
              <a:gd name="connsiteY11" fmla="*/ 5683310 h 6219825"/>
              <a:gd name="connsiteX12" fmla="*/ 9424022 w 12192000"/>
              <a:gd name="connsiteY12" fmla="*/ 5858546 h 6219825"/>
              <a:gd name="connsiteX13" fmla="*/ 8458419 w 12192000"/>
              <a:gd name="connsiteY13" fmla="*/ 5992303 h 6219825"/>
              <a:gd name="connsiteX14" fmla="*/ 7715970 w 12192000"/>
              <a:gd name="connsiteY14" fmla="*/ 6072283 h 6219825"/>
              <a:gd name="connsiteX15" fmla="*/ 6951716 w 12192000"/>
              <a:gd name="connsiteY15" fmla="*/ 6138091 h 6219825"/>
              <a:gd name="connsiteX16" fmla="*/ 6936303 w 12192000"/>
              <a:gd name="connsiteY16" fmla="*/ 6140163 h 6219825"/>
              <a:gd name="connsiteX17" fmla="*/ 6790448 w 12192000"/>
              <a:gd name="connsiteY17" fmla="*/ 6151529 h 6219825"/>
              <a:gd name="connsiteX18" fmla="*/ 6799941 w 12192000"/>
              <a:gd name="connsiteY18" fmla="*/ 6153349 h 6219825"/>
              <a:gd name="connsiteX19" fmla="*/ 6835432 w 12192000"/>
              <a:gd name="connsiteY19" fmla="*/ 6151642 h 6219825"/>
              <a:gd name="connsiteX20" fmla="*/ 6884003 w 12192000"/>
              <a:gd name="connsiteY20" fmla="*/ 6148662 h 6219825"/>
              <a:gd name="connsiteX21" fmla="*/ 7578771 w 12192000"/>
              <a:gd name="connsiteY21" fmla="*/ 6116122 h 6219825"/>
              <a:gd name="connsiteX22" fmla="*/ 8623845 w 12192000"/>
              <a:gd name="connsiteY22" fmla="*/ 6029188 h 6219825"/>
              <a:gd name="connsiteX23" fmla="*/ 9479970 w 12192000"/>
              <a:gd name="connsiteY23" fmla="*/ 5925239 h 6219825"/>
              <a:gd name="connsiteX24" fmla="*/ 10629308 w 12192000"/>
              <a:gd name="connsiteY24" fmla="*/ 5731000 h 6219825"/>
              <a:gd name="connsiteX25" fmla="*/ 11998498 w 12192000"/>
              <a:gd name="connsiteY25" fmla="*/ 5404869 h 6219825"/>
              <a:gd name="connsiteX26" fmla="*/ 12192000 w 12192000"/>
              <a:gd name="connsiteY26" fmla="*/ 5347846 h 6219825"/>
              <a:gd name="connsiteX27" fmla="*/ 12192000 w 12192000"/>
              <a:gd name="connsiteY27" fmla="*/ 5402606 h 6219825"/>
              <a:gd name="connsiteX28" fmla="*/ 11829257 w 12192000"/>
              <a:gd name="connsiteY28" fmla="*/ 5507950 h 6219825"/>
              <a:gd name="connsiteX29" fmla="*/ 10939183 w 12192000"/>
              <a:gd name="connsiteY29" fmla="*/ 5722555 h 6219825"/>
              <a:gd name="connsiteX30" fmla="*/ 9985530 w 12192000"/>
              <a:gd name="connsiteY30" fmla="*/ 5902635 h 6219825"/>
              <a:gd name="connsiteX31" fmla="*/ 9186882 w 12192000"/>
              <a:gd name="connsiteY31" fmla="*/ 6018631 h 6219825"/>
              <a:gd name="connsiteX32" fmla="*/ 8578198 w 12192000"/>
              <a:gd name="connsiteY32" fmla="*/ 6088179 h 6219825"/>
              <a:gd name="connsiteX33" fmla="*/ 7864358 w 12192000"/>
              <a:gd name="connsiteY33" fmla="*/ 6149656 h 6219825"/>
              <a:gd name="connsiteX34" fmla="*/ 6935502 w 12192000"/>
              <a:gd name="connsiteY34" fmla="*/ 6201071 h 6219825"/>
              <a:gd name="connsiteX35" fmla="*/ 6477750 w 12192000"/>
              <a:gd name="connsiteY35" fmla="*/ 6214980 h 6219825"/>
              <a:gd name="connsiteX36" fmla="*/ 6362294 w 12192000"/>
              <a:gd name="connsiteY36" fmla="*/ 6219825 h 6219825"/>
              <a:gd name="connsiteX37" fmla="*/ 6057129 w 12192000"/>
              <a:gd name="connsiteY37" fmla="*/ 6219825 h 6219825"/>
              <a:gd name="connsiteX38" fmla="*/ 5977784 w 12192000"/>
              <a:gd name="connsiteY38" fmla="*/ 6215229 h 6219825"/>
              <a:gd name="connsiteX39" fmla="*/ 5265087 w 12192000"/>
              <a:gd name="connsiteY39" fmla="*/ 6178965 h 6219825"/>
              <a:gd name="connsiteX40" fmla="*/ 4346277 w 12192000"/>
              <a:gd name="connsiteY40" fmla="*/ 6116869 h 6219825"/>
              <a:gd name="connsiteX41" fmla="*/ 3373045 w 12192000"/>
              <a:gd name="connsiteY41" fmla="*/ 6018259 h 6219825"/>
              <a:gd name="connsiteX42" fmla="*/ 2362173 w 12192000"/>
              <a:gd name="connsiteY42" fmla="*/ 5899282 h 6219825"/>
              <a:gd name="connsiteX43" fmla="*/ 1233178 w 12192000"/>
              <a:gd name="connsiteY43" fmla="*/ 5726033 h 6219825"/>
              <a:gd name="connsiteX44" fmla="*/ 68500 w 12192000"/>
              <a:gd name="connsiteY44" fmla="*/ 5486226 h 6219825"/>
              <a:gd name="connsiteX45" fmla="*/ 0 w 12192000"/>
              <a:gd name="connsiteY45" fmla="*/ 5468863 h 6219825"/>
              <a:gd name="connsiteX46" fmla="*/ 0 w 12192000"/>
              <a:gd name="connsiteY46" fmla="*/ 5412351 h 6219825"/>
              <a:gd name="connsiteX47" fmla="*/ 72441 w 12192000"/>
              <a:gd name="connsiteY47" fmla="*/ 5431135 h 6219825"/>
              <a:gd name="connsiteX48" fmla="*/ 600716 w 12192000"/>
              <a:gd name="connsiteY48" fmla="*/ 5549555 h 6219825"/>
              <a:gd name="connsiteX49" fmla="*/ 1769512 w 12192000"/>
              <a:gd name="connsiteY49" fmla="*/ 5759811 h 6219825"/>
              <a:gd name="connsiteX50" fmla="*/ 2613554 w 12192000"/>
              <a:gd name="connsiteY50" fmla="*/ 5876802 h 6219825"/>
              <a:gd name="connsiteX51" fmla="*/ 2581134 w 12192000"/>
              <a:gd name="connsiteY51" fmla="*/ 5866867 h 6219825"/>
              <a:gd name="connsiteX52" fmla="*/ 1112635 w 12192000"/>
              <a:gd name="connsiteY52" fmla="*/ 5534031 h 6219825"/>
              <a:gd name="connsiteX53" fmla="*/ 420412 w 12192000"/>
              <a:gd name="connsiteY53" fmla="*/ 5334514 h 6219825"/>
              <a:gd name="connsiteX54" fmla="*/ 0 w 12192000"/>
              <a:gd name="connsiteY54" fmla="*/ 5195539 h 6219825"/>
              <a:gd name="connsiteX55" fmla="*/ 60 w 12192000"/>
              <a:gd name="connsiteY55" fmla="*/ 5105401 h 6219825"/>
              <a:gd name="connsiteX56" fmla="*/ 0 w 12192000"/>
              <a:gd name="connsiteY56" fmla="*/ 5105401 h 6219825"/>
              <a:gd name="connsiteX57" fmla="*/ 0 w 12192000"/>
              <a:gd name="connsiteY57" fmla="*/ 1 h 6219825"/>
              <a:gd name="connsiteX58" fmla="*/ 9834 w 12192000"/>
              <a:gd name="connsiteY58" fmla="*/ 1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2192000" h="6219825">
                <a:moveTo>
                  <a:pt x="6789701" y="6151588"/>
                </a:moveTo>
                <a:lnTo>
                  <a:pt x="6788702" y="6151666"/>
                </a:lnTo>
                <a:cubicBezTo>
                  <a:pt x="6788627" y="6151844"/>
                  <a:pt x="6788551" y="6152022"/>
                  <a:pt x="6788476" y="6152200"/>
                </a:cubicBezTo>
                <a:close/>
                <a:moveTo>
                  <a:pt x="9834" y="0"/>
                </a:moveTo>
                <a:lnTo>
                  <a:pt x="12357" y="1"/>
                </a:lnTo>
                <a:lnTo>
                  <a:pt x="12192000" y="1"/>
                </a:lnTo>
                <a:lnTo>
                  <a:pt x="12192000" y="5105401"/>
                </a:lnTo>
                <a:lnTo>
                  <a:pt x="12191716" y="5105401"/>
                </a:lnTo>
                <a:lnTo>
                  <a:pt x="12192000" y="5256977"/>
                </a:lnTo>
                <a:lnTo>
                  <a:pt x="12061096" y="5296034"/>
                </a:lnTo>
                <a:cubicBezTo>
                  <a:pt x="11933500" y="5332263"/>
                  <a:pt x="11805390" y="5366806"/>
                  <a:pt x="11676800" y="5399652"/>
                </a:cubicBezTo>
                <a:cubicBezTo>
                  <a:pt x="11262789" y="5507204"/>
                  <a:pt x="10845343" y="5600846"/>
                  <a:pt x="10425355" y="5683310"/>
                </a:cubicBezTo>
                <a:cubicBezTo>
                  <a:pt x="10092810" y="5748549"/>
                  <a:pt x="9759033" y="5806970"/>
                  <a:pt x="9424022" y="5858546"/>
                </a:cubicBezTo>
                <a:cubicBezTo>
                  <a:pt x="9102997" y="5908224"/>
                  <a:pt x="8781133" y="5952809"/>
                  <a:pt x="8458419" y="5992303"/>
                </a:cubicBezTo>
                <a:cubicBezTo>
                  <a:pt x="8211360" y="6022481"/>
                  <a:pt x="7963792" y="6048065"/>
                  <a:pt x="7715970" y="6072283"/>
                </a:cubicBezTo>
                <a:lnTo>
                  <a:pt x="6951716" y="6138091"/>
                </a:lnTo>
                <a:lnTo>
                  <a:pt x="6936303" y="6140163"/>
                </a:lnTo>
                <a:lnTo>
                  <a:pt x="6790448" y="6151529"/>
                </a:lnTo>
                <a:lnTo>
                  <a:pt x="6799941" y="6153349"/>
                </a:lnTo>
                <a:cubicBezTo>
                  <a:pt x="6811623" y="6153816"/>
                  <a:pt x="6823734" y="6151642"/>
                  <a:pt x="6835432" y="6151642"/>
                </a:cubicBezTo>
                <a:cubicBezTo>
                  <a:pt x="6851580" y="6151642"/>
                  <a:pt x="6867729" y="6149034"/>
                  <a:pt x="6884003" y="6148662"/>
                </a:cubicBezTo>
                <a:cubicBezTo>
                  <a:pt x="7115805" y="6143198"/>
                  <a:pt x="7347351" y="6131026"/>
                  <a:pt x="7578771" y="6116122"/>
                </a:cubicBezTo>
                <a:cubicBezTo>
                  <a:pt x="7927552" y="6093644"/>
                  <a:pt x="8276080" y="6065453"/>
                  <a:pt x="8623845" y="6029188"/>
                </a:cubicBezTo>
                <a:cubicBezTo>
                  <a:pt x="8909939" y="5999878"/>
                  <a:pt x="9195310" y="5965228"/>
                  <a:pt x="9479970" y="5925239"/>
                </a:cubicBezTo>
                <a:cubicBezTo>
                  <a:pt x="9864901" y="5870842"/>
                  <a:pt x="10248014" y="5806101"/>
                  <a:pt x="10629308" y="5731000"/>
                </a:cubicBezTo>
                <a:cubicBezTo>
                  <a:pt x="11090114" y="5639842"/>
                  <a:pt x="11546975" y="5532291"/>
                  <a:pt x="11998498" y="5404869"/>
                </a:cubicBezTo>
                <a:lnTo>
                  <a:pt x="12192000" y="5347846"/>
                </a:lnTo>
                <a:lnTo>
                  <a:pt x="12192000" y="5402606"/>
                </a:lnTo>
                <a:lnTo>
                  <a:pt x="11829257" y="5507950"/>
                </a:lnTo>
                <a:cubicBezTo>
                  <a:pt x="11534769" y="5587680"/>
                  <a:pt x="11238120" y="5658596"/>
                  <a:pt x="10939183" y="5722555"/>
                </a:cubicBezTo>
                <a:cubicBezTo>
                  <a:pt x="10622824" y="5790365"/>
                  <a:pt x="10304941" y="5850387"/>
                  <a:pt x="9985530" y="5902635"/>
                </a:cubicBezTo>
                <a:cubicBezTo>
                  <a:pt x="9720036" y="5946102"/>
                  <a:pt x="9453814" y="5984764"/>
                  <a:pt x="9186882" y="6018631"/>
                </a:cubicBezTo>
                <a:cubicBezTo>
                  <a:pt x="8984197" y="6044216"/>
                  <a:pt x="8781514" y="6068309"/>
                  <a:pt x="8578198" y="6088179"/>
                </a:cubicBezTo>
                <a:lnTo>
                  <a:pt x="7864358" y="6149656"/>
                </a:lnTo>
                <a:cubicBezTo>
                  <a:pt x="7554994" y="6172009"/>
                  <a:pt x="7245502" y="6189895"/>
                  <a:pt x="6935502" y="6201071"/>
                </a:cubicBezTo>
                <a:lnTo>
                  <a:pt x="6477750" y="6214980"/>
                </a:lnTo>
                <a:cubicBezTo>
                  <a:pt x="6439195" y="6212895"/>
                  <a:pt x="6400529" y="6214521"/>
                  <a:pt x="6362294" y="6219825"/>
                </a:cubicBezTo>
                <a:lnTo>
                  <a:pt x="6057129" y="6219825"/>
                </a:lnTo>
                <a:lnTo>
                  <a:pt x="5977784" y="6215229"/>
                </a:lnTo>
                <a:lnTo>
                  <a:pt x="5265087" y="6178965"/>
                </a:lnTo>
                <a:cubicBezTo>
                  <a:pt x="4958267" y="6166544"/>
                  <a:pt x="4651826" y="6146055"/>
                  <a:pt x="4346277" y="6116869"/>
                </a:cubicBezTo>
                <a:lnTo>
                  <a:pt x="3373045" y="6018259"/>
                </a:lnTo>
                <a:cubicBezTo>
                  <a:pt x="3035412" y="5983982"/>
                  <a:pt x="2698456" y="5944327"/>
                  <a:pt x="2362173" y="5899282"/>
                </a:cubicBezTo>
                <a:cubicBezTo>
                  <a:pt x="1984692" y="5849108"/>
                  <a:pt x="1608364" y="5791358"/>
                  <a:pt x="1233178" y="5726033"/>
                </a:cubicBezTo>
                <a:cubicBezTo>
                  <a:pt x="842181" y="5657291"/>
                  <a:pt x="453758" y="5578770"/>
                  <a:pt x="68500" y="5486226"/>
                </a:cubicBezTo>
                <a:lnTo>
                  <a:pt x="0" y="5468863"/>
                </a:lnTo>
                <a:lnTo>
                  <a:pt x="0" y="5412351"/>
                </a:lnTo>
                <a:lnTo>
                  <a:pt x="72441" y="5431135"/>
                </a:lnTo>
                <a:cubicBezTo>
                  <a:pt x="247961" y="5473331"/>
                  <a:pt x="424164" y="5512608"/>
                  <a:pt x="600716" y="5549555"/>
                </a:cubicBezTo>
                <a:cubicBezTo>
                  <a:pt x="988279" y="5630403"/>
                  <a:pt x="1378133" y="5699330"/>
                  <a:pt x="1769512" y="5759811"/>
                </a:cubicBezTo>
                <a:cubicBezTo>
                  <a:pt x="2052426" y="5803406"/>
                  <a:pt x="2335725" y="5843519"/>
                  <a:pt x="2613554" y="5876802"/>
                </a:cubicBezTo>
                <a:cubicBezTo>
                  <a:pt x="2605544" y="5879410"/>
                  <a:pt x="2594611" y="5869350"/>
                  <a:pt x="2581134" y="5866867"/>
                </a:cubicBezTo>
                <a:cubicBezTo>
                  <a:pt x="2087178" y="5774877"/>
                  <a:pt x="1597684" y="5663937"/>
                  <a:pt x="1112635" y="5534031"/>
                </a:cubicBezTo>
                <a:cubicBezTo>
                  <a:pt x="880453" y="5471934"/>
                  <a:pt x="649713" y="5405428"/>
                  <a:pt x="420412" y="5334514"/>
                </a:cubicBezTo>
                <a:lnTo>
                  <a:pt x="0" y="5195539"/>
                </a:lnTo>
                <a:lnTo>
                  <a:pt x="60" y="5105401"/>
                </a:lnTo>
                <a:lnTo>
                  <a:pt x="0" y="5105401"/>
                </a:lnTo>
                <a:lnTo>
                  <a:pt x="0" y="1"/>
                </a:lnTo>
                <a:lnTo>
                  <a:pt x="9834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 descr="A computer screen shot of food&#10;&#10;AI-generated content may be incorrect.">
            <a:extLst>
              <a:ext uri="{FF2B5EF4-FFF2-40B4-BE49-F238E27FC236}">
                <a16:creationId xmlns:a16="http://schemas.microsoft.com/office/drawing/2014/main" id="{6F2103D1-BDBE-DA6C-3608-617A299ACBC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1873" t="32184" r="35288" b="34253"/>
          <a:stretch/>
        </p:blipFill>
        <p:spPr>
          <a:xfrm>
            <a:off x="463309" y="228600"/>
            <a:ext cx="11189182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557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McGrath MBE</dc:creator>
  <cp:lastModifiedBy>Michael McGrath MBE</cp:lastModifiedBy>
  <cp:revision>3</cp:revision>
  <dcterms:created xsi:type="dcterms:W3CDTF">2025-01-21T22:50:47Z</dcterms:created>
  <dcterms:modified xsi:type="dcterms:W3CDTF">2025-04-09T20:40:39Z</dcterms:modified>
</cp:coreProperties>
</file>